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www.linkedin.com/company/9358381?trk=hp-feed-company-nam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portdemontreal.com/why-montreal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</a:t>
            </a:r>
            <a:r>
              <a:rPr lang="en-US" altLang="en-US" sz="4800" b="1" dirty="0" smtClean="0">
                <a:solidFill>
                  <a:prstClr val="white"/>
                </a:solidFill>
              </a:rPr>
              <a:t>of Montreal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Trading with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the World 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Overall Campaign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</a:t>
            </a:r>
            <a:r>
              <a:rPr lang="en-US" altLang="en-US" sz="1000" dirty="0" smtClean="0">
                <a:solidFill>
                  <a:prstClr val="black"/>
                </a:solidFill>
              </a:rPr>
              <a:t>b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Imag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750" y="5553075"/>
            <a:ext cx="2678113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>
            <a:hlinkClick r:id="rId5"/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8551" y="2317873"/>
            <a:ext cx="2587943" cy="366525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721101" y="6321486"/>
            <a:ext cx="2504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400" dirty="0" smtClean="0">
                <a:solidFill>
                  <a:srgbClr val="000000"/>
                </a:solidFill>
              </a:rPr>
              <a:t>B2B WEB PLATFORM</a:t>
            </a:r>
            <a:endParaRPr lang="fr-CA" sz="1400" dirty="0">
              <a:solidFill>
                <a:srgbClr val="0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404098" y="6325969"/>
            <a:ext cx="2663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400" dirty="0" smtClean="0"/>
              <a:t>L</a:t>
            </a:r>
            <a:r>
              <a:rPr lang="fr-CA" sz="1200" dirty="0" smtClean="0"/>
              <a:t>INKED</a:t>
            </a:r>
            <a:r>
              <a:rPr lang="fr-CA" sz="1400" dirty="0" smtClean="0"/>
              <a:t>I</a:t>
            </a:r>
            <a:r>
              <a:rPr lang="fr-CA" sz="1200" dirty="0" smtClean="0"/>
              <a:t>N</a:t>
            </a:r>
            <a:r>
              <a:rPr lang="fr-CA" sz="1400" dirty="0" smtClean="0"/>
              <a:t> SHOWCASE PAGE</a:t>
            </a:r>
            <a:endParaRPr lang="fr-CA" sz="1400" dirty="0"/>
          </a:p>
        </p:txBody>
      </p:sp>
      <p:pic>
        <p:nvPicPr>
          <p:cNvPr id="15" name="Image 22">
            <a:hlinkClick r:id="rId7"/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65063" y="2227772"/>
            <a:ext cx="2449575" cy="391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18</cp:revision>
  <dcterms:created xsi:type="dcterms:W3CDTF">2014-12-01T22:27:14Z</dcterms:created>
  <dcterms:modified xsi:type="dcterms:W3CDTF">2015-06-02T14:41:14Z</dcterms:modified>
</cp:coreProperties>
</file>